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80" y="8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pencer O'Brien" userId="80ae9e4422438cc7" providerId="LiveId" clId="{7D52713E-EB04-4553-95C3-886759126528}"/>
    <pc:docChg chg="undo custSel addSld modSld sldOrd">
      <pc:chgData name="Spencer O'Brien" userId="80ae9e4422438cc7" providerId="LiveId" clId="{7D52713E-EB04-4553-95C3-886759126528}" dt="2025-05-18T13:47:46.618" v="366" actId="20577"/>
      <pc:docMkLst>
        <pc:docMk/>
      </pc:docMkLst>
      <pc:sldChg chg="modSp mod">
        <pc:chgData name="Spencer O'Brien" userId="80ae9e4422438cc7" providerId="LiveId" clId="{7D52713E-EB04-4553-95C3-886759126528}" dt="2025-05-18T13:38:11.814" v="2"/>
        <pc:sldMkLst>
          <pc:docMk/>
          <pc:sldMk cId="0" sldId="256"/>
        </pc:sldMkLst>
        <pc:spChg chg="mod">
          <ac:chgData name="Spencer O'Brien" userId="80ae9e4422438cc7" providerId="LiveId" clId="{7D52713E-EB04-4553-95C3-886759126528}" dt="2025-05-18T13:38:11.814" v="2"/>
          <ac:spMkLst>
            <pc:docMk/>
            <pc:sldMk cId="0" sldId="256"/>
            <ac:spMk id="2" creationId="{00000000-0000-0000-0000-000000000000}"/>
          </ac:spMkLst>
        </pc:spChg>
        <pc:spChg chg="mod">
          <ac:chgData name="Spencer O'Brien" userId="80ae9e4422438cc7" providerId="LiveId" clId="{7D52713E-EB04-4553-95C3-886759126528}" dt="2025-05-18T13:38:11.814" v="2"/>
          <ac:spMkLst>
            <pc:docMk/>
            <pc:sldMk cId="0" sldId="256"/>
            <ac:spMk id="3" creationId="{00000000-0000-0000-0000-000000000000}"/>
          </ac:spMkLst>
        </pc:spChg>
      </pc:sldChg>
      <pc:sldChg chg="modSp">
        <pc:chgData name="Spencer O'Brien" userId="80ae9e4422438cc7" providerId="LiveId" clId="{7D52713E-EB04-4553-95C3-886759126528}" dt="2025-05-18T13:38:11.814" v="2"/>
        <pc:sldMkLst>
          <pc:docMk/>
          <pc:sldMk cId="0" sldId="257"/>
        </pc:sldMkLst>
        <pc:spChg chg="mod">
          <ac:chgData name="Spencer O'Brien" userId="80ae9e4422438cc7" providerId="LiveId" clId="{7D52713E-EB04-4553-95C3-886759126528}" dt="2025-05-18T13:38:11.814" v="2"/>
          <ac:spMkLst>
            <pc:docMk/>
            <pc:sldMk cId="0" sldId="257"/>
            <ac:spMk id="2" creationId="{00000000-0000-0000-0000-000000000000}"/>
          </ac:spMkLst>
        </pc:spChg>
        <pc:spChg chg="mod">
          <ac:chgData name="Spencer O'Brien" userId="80ae9e4422438cc7" providerId="LiveId" clId="{7D52713E-EB04-4553-95C3-886759126528}" dt="2025-05-18T13:38:11.814" v="2"/>
          <ac:spMkLst>
            <pc:docMk/>
            <pc:sldMk cId="0" sldId="257"/>
            <ac:spMk id="3" creationId="{00000000-0000-0000-0000-000000000000}"/>
          </ac:spMkLst>
        </pc:spChg>
      </pc:sldChg>
      <pc:sldChg chg="modSp">
        <pc:chgData name="Spencer O'Brien" userId="80ae9e4422438cc7" providerId="LiveId" clId="{7D52713E-EB04-4553-95C3-886759126528}" dt="2025-05-18T13:38:11.814" v="2"/>
        <pc:sldMkLst>
          <pc:docMk/>
          <pc:sldMk cId="0" sldId="258"/>
        </pc:sldMkLst>
        <pc:spChg chg="mod">
          <ac:chgData name="Spencer O'Brien" userId="80ae9e4422438cc7" providerId="LiveId" clId="{7D52713E-EB04-4553-95C3-886759126528}" dt="2025-05-18T13:38:11.814" v="2"/>
          <ac:spMkLst>
            <pc:docMk/>
            <pc:sldMk cId="0" sldId="258"/>
            <ac:spMk id="2" creationId="{00000000-0000-0000-0000-000000000000}"/>
          </ac:spMkLst>
        </pc:spChg>
        <pc:spChg chg="mod">
          <ac:chgData name="Spencer O'Brien" userId="80ae9e4422438cc7" providerId="LiveId" clId="{7D52713E-EB04-4553-95C3-886759126528}" dt="2025-05-18T13:38:11.814" v="2"/>
          <ac:spMkLst>
            <pc:docMk/>
            <pc:sldMk cId="0" sldId="258"/>
            <ac:spMk id="3" creationId="{00000000-0000-0000-0000-000000000000}"/>
          </ac:spMkLst>
        </pc:spChg>
      </pc:sldChg>
      <pc:sldChg chg="modSp mod">
        <pc:chgData name="Spencer O'Brien" userId="80ae9e4422438cc7" providerId="LiveId" clId="{7D52713E-EB04-4553-95C3-886759126528}" dt="2025-05-18T13:45:56.233" v="276" actId="20577"/>
        <pc:sldMkLst>
          <pc:docMk/>
          <pc:sldMk cId="0" sldId="259"/>
        </pc:sldMkLst>
        <pc:spChg chg="mod">
          <ac:chgData name="Spencer O'Brien" userId="80ae9e4422438cc7" providerId="LiveId" clId="{7D52713E-EB04-4553-95C3-886759126528}" dt="2025-05-18T13:38:11.814" v="2"/>
          <ac:spMkLst>
            <pc:docMk/>
            <pc:sldMk cId="0" sldId="259"/>
            <ac:spMk id="2" creationId="{00000000-0000-0000-0000-000000000000}"/>
          </ac:spMkLst>
        </pc:spChg>
        <pc:spChg chg="mod">
          <ac:chgData name="Spencer O'Brien" userId="80ae9e4422438cc7" providerId="LiveId" clId="{7D52713E-EB04-4553-95C3-886759126528}" dt="2025-05-18T13:45:56.233" v="276" actId="20577"/>
          <ac:spMkLst>
            <pc:docMk/>
            <pc:sldMk cId="0" sldId="259"/>
            <ac:spMk id="3" creationId="{00000000-0000-0000-0000-000000000000}"/>
          </ac:spMkLst>
        </pc:spChg>
      </pc:sldChg>
      <pc:sldChg chg="modSp">
        <pc:chgData name="Spencer O'Brien" userId="80ae9e4422438cc7" providerId="LiveId" clId="{7D52713E-EB04-4553-95C3-886759126528}" dt="2025-05-18T13:38:11.814" v="2"/>
        <pc:sldMkLst>
          <pc:docMk/>
          <pc:sldMk cId="0" sldId="260"/>
        </pc:sldMkLst>
        <pc:spChg chg="mod">
          <ac:chgData name="Spencer O'Brien" userId="80ae9e4422438cc7" providerId="LiveId" clId="{7D52713E-EB04-4553-95C3-886759126528}" dt="2025-05-18T13:38:11.814" v="2"/>
          <ac:spMkLst>
            <pc:docMk/>
            <pc:sldMk cId="0" sldId="260"/>
            <ac:spMk id="2" creationId="{00000000-0000-0000-0000-000000000000}"/>
          </ac:spMkLst>
        </pc:spChg>
        <pc:spChg chg="mod">
          <ac:chgData name="Spencer O'Brien" userId="80ae9e4422438cc7" providerId="LiveId" clId="{7D52713E-EB04-4553-95C3-886759126528}" dt="2025-05-18T13:38:11.814" v="2"/>
          <ac:spMkLst>
            <pc:docMk/>
            <pc:sldMk cId="0" sldId="260"/>
            <ac:spMk id="3" creationId="{00000000-0000-0000-0000-000000000000}"/>
          </ac:spMkLst>
        </pc:spChg>
      </pc:sldChg>
      <pc:sldChg chg="modSp">
        <pc:chgData name="Spencer O'Brien" userId="80ae9e4422438cc7" providerId="LiveId" clId="{7D52713E-EB04-4553-95C3-886759126528}" dt="2025-05-18T13:38:11.814" v="2"/>
        <pc:sldMkLst>
          <pc:docMk/>
          <pc:sldMk cId="0" sldId="261"/>
        </pc:sldMkLst>
        <pc:spChg chg="mod">
          <ac:chgData name="Spencer O'Brien" userId="80ae9e4422438cc7" providerId="LiveId" clId="{7D52713E-EB04-4553-95C3-886759126528}" dt="2025-05-18T13:38:11.814" v="2"/>
          <ac:spMkLst>
            <pc:docMk/>
            <pc:sldMk cId="0" sldId="261"/>
            <ac:spMk id="2" creationId="{00000000-0000-0000-0000-000000000000}"/>
          </ac:spMkLst>
        </pc:spChg>
        <pc:spChg chg="mod">
          <ac:chgData name="Spencer O'Brien" userId="80ae9e4422438cc7" providerId="LiveId" clId="{7D52713E-EB04-4553-95C3-886759126528}" dt="2025-05-18T13:38:11.814" v="2"/>
          <ac:spMkLst>
            <pc:docMk/>
            <pc:sldMk cId="0" sldId="261"/>
            <ac:spMk id="3" creationId="{00000000-0000-0000-0000-000000000000}"/>
          </ac:spMkLst>
        </pc:spChg>
      </pc:sldChg>
      <pc:sldChg chg="modSp mod ord">
        <pc:chgData name="Spencer O'Brien" userId="80ae9e4422438cc7" providerId="LiveId" clId="{7D52713E-EB04-4553-95C3-886759126528}" dt="2025-05-18T13:47:46.618" v="366" actId="20577"/>
        <pc:sldMkLst>
          <pc:docMk/>
          <pc:sldMk cId="0" sldId="262"/>
        </pc:sldMkLst>
        <pc:spChg chg="mod">
          <ac:chgData name="Spencer O'Brien" userId="80ae9e4422438cc7" providerId="LiveId" clId="{7D52713E-EB04-4553-95C3-886759126528}" dt="2025-05-18T13:38:11.814" v="2"/>
          <ac:spMkLst>
            <pc:docMk/>
            <pc:sldMk cId="0" sldId="262"/>
            <ac:spMk id="2" creationId="{00000000-0000-0000-0000-000000000000}"/>
          </ac:spMkLst>
        </pc:spChg>
        <pc:spChg chg="mod">
          <ac:chgData name="Spencer O'Brien" userId="80ae9e4422438cc7" providerId="LiveId" clId="{7D52713E-EB04-4553-95C3-886759126528}" dt="2025-05-18T13:47:46.618" v="366" actId="20577"/>
          <ac:spMkLst>
            <pc:docMk/>
            <pc:sldMk cId="0" sldId="262"/>
            <ac:spMk id="3" creationId="{00000000-0000-0000-0000-000000000000}"/>
          </ac:spMkLst>
        </pc:spChg>
      </pc:sldChg>
      <pc:sldChg chg="modSp">
        <pc:chgData name="Spencer O'Brien" userId="80ae9e4422438cc7" providerId="LiveId" clId="{7D52713E-EB04-4553-95C3-886759126528}" dt="2025-05-18T13:38:11.814" v="2"/>
        <pc:sldMkLst>
          <pc:docMk/>
          <pc:sldMk cId="0" sldId="263"/>
        </pc:sldMkLst>
        <pc:spChg chg="mod">
          <ac:chgData name="Spencer O'Brien" userId="80ae9e4422438cc7" providerId="LiveId" clId="{7D52713E-EB04-4553-95C3-886759126528}" dt="2025-05-18T13:38:11.814" v="2"/>
          <ac:spMkLst>
            <pc:docMk/>
            <pc:sldMk cId="0" sldId="263"/>
            <ac:spMk id="2" creationId="{00000000-0000-0000-0000-000000000000}"/>
          </ac:spMkLst>
        </pc:spChg>
        <pc:spChg chg="mod">
          <ac:chgData name="Spencer O'Brien" userId="80ae9e4422438cc7" providerId="LiveId" clId="{7D52713E-EB04-4553-95C3-886759126528}" dt="2025-05-18T13:38:11.814" v="2"/>
          <ac:spMkLst>
            <pc:docMk/>
            <pc:sldMk cId="0" sldId="263"/>
            <ac:spMk id="3" creationId="{00000000-0000-0000-0000-000000000000}"/>
          </ac:spMkLst>
        </pc:spChg>
      </pc:sldChg>
      <pc:sldChg chg="modSp">
        <pc:chgData name="Spencer O'Brien" userId="80ae9e4422438cc7" providerId="LiveId" clId="{7D52713E-EB04-4553-95C3-886759126528}" dt="2025-05-18T13:38:11.814" v="2"/>
        <pc:sldMkLst>
          <pc:docMk/>
          <pc:sldMk cId="0" sldId="264"/>
        </pc:sldMkLst>
        <pc:spChg chg="mod">
          <ac:chgData name="Spencer O'Brien" userId="80ae9e4422438cc7" providerId="LiveId" clId="{7D52713E-EB04-4553-95C3-886759126528}" dt="2025-05-18T13:38:11.814" v="2"/>
          <ac:spMkLst>
            <pc:docMk/>
            <pc:sldMk cId="0" sldId="264"/>
            <ac:spMk id="2" creationId="{00000000-0000-0000-0000-000000000000}"/>
          </ac:spMkLst>
        </pc:spChg>
        <pc:spChg chg="mod">
          <ac:chgData name="Spencer O'Brien" userId="80ae9e4422438cc7" providerId="LiveId" clId="{7D52713E-EB04-4553-95C3-886759126528}" dt="2025-05-18T13:38:11.814" v="2"/>
          <ac:spMkLst>
            <pc:docMk/>
            <pc:sldMk cId="0" sldId="264"/>
            <ac:spMk id="3" creationId="{00000000-0000-0000-0000-000000000000}"/>
          </ac:spMkLst>
        </pc:spChg>
      </pc:sldChg>
      <pc:sldChg chg="modSp mod">
        <pc:chgData name="Spencer O'Brien" userId="80ae9e4422438cc7" providerId="LiveId" clId="{7D52713E-EB04-4553-95C3-886759126528}" dt="2025-05-18T13:46:31.560" v="286" actId="20577"/>
        <pc:sldMkLst>
          <pc:docMk/>
          <pc:sldMk cId="0" sldId="265"/>
        </pc:sldMkLst>
        <pc:spChg chg="mod">
          <ac:chgData name="Spencer O'Brien" userId="80ae9e4422438cc7" providerId="LiveId" clId="{7D52713E-EB04-4553-95C3-886759126528}" dt="2025-05-18T13:38:11.814" v="2"/>
          <ac:spMkLst>
            <pc:docMk/>
            <pc:sldMk cId="0" sldId="265"/>
            <ac:spMk id="2" creationId="{00000000-0000-0000-0000-000000000000}"/>
          </ac:spMkLst>
        </pc:spChg>
        <pc:spChg chg="mod">
          <ac:chgData name="Spencer O'Brien" userId="80ae9e4422438cc7" providerId="LiveId" clId="{7D52713E-EB04-4553-95C3-886759126528}" dt="2025-05-18T13:46:31.560" v="286" actId="20577"/>
          <ac:spMkLst>
            <pc:docMk/>
            <pc:sldMk cId="0" sldId="265"/>
            <ac:spMk id="3" creationId="{00000000-0000-0000-0000-000000000000}"/>
          </ac:spMkLst>
        </pc:spChg>
      </pc:sldChg>
      <pc:sldChg chg="modSp ord">
        <pc:chgData name="Spencer O'Brien" userId="80ae9e4422438cc7" providerId="LiveId" clId="{7D52713E-EB04-4553-95C3-886759126528}" dt="2025-05-18T13:42:55.143" v="131"/>
        <pc:sldMkLst>
          <pc:docMk/>
          <pc:sldMk cId="0" sldId="266"/>
        </pc:sldMkLst>
        <pc:spChg chg="mod">
          <ac:chgData name="Spencer O'Brien" userId="80ae9e4422438cc7" providerId="LiveId" clId="{7D52713E-EB04-4553-95C3-886759126528}" dt="2025-05-18T13:38:11.814" v="2"/>
          <ac:spMkLst>
            <pc:docMk/>
            <pc:sldMk cId="0" sldId="266"/>
            <ac:spMk id="2" creationId="{00000000-0000-0000-0000-000000000000}"/>
          </ac:spMkLst>
        </pc:spChg>
        <pc:spChg chg="mod">
          <ac:chgData name="Spencer O'Brien" userId="80ae9e4422438cc7" providerId="LiveId" clId="{7D52713E-EB04-4553-95C3-886759126528}" dt="2025-05-18T13:38:11.814" v="2"/>
          <ac:spMkLst>
            <pc:docMk/>
            <pc:sldMk cId="0" sldId="266"/>
            <ac:spMk id="3" creationId="{00000000-0000-0000-0000-000000000000}"/>
          </ac:spMkLst>
        </pc:spChg>
      </pc:sldChg>
      <pc:sldChg chg="addSp delSp modSp new mod">
        <pc:chgData name="Spencer O'Brien" userId="80ae9e4422438cc7" providerId="LiveId" clId="{7D52713E-EB04-4553-95C3-886759126528}" dt="2025-05-18T13:44:43.640" v="171" actId="20577"/>
        <pc:sldMkLst>
          <pc:docMk/>
          <pc:sldMk cId="2457250020" sldId="267"/>
        </pc:sldMkLst>
        <pc:spChg chg="mod">
          <ac:chgData name="Spencer O'Brien" userId="80ae9e4422438cc7" providerId="LiveId" clId="{7D52713E-EB04-4553-95C3-886759126528}" dt="2025-05-18T13:44:43.640" v="171" actId="20577"/>
          <ac:spMkLst>
            <pc:docMk/>
            <pc:sldMk cId="2457250020" sldId="267"/>
            <ac:spMk id="2" creationId="{675A571F-E05F-8DD1-71F6-2A9689BD7E00}"/>
          </ac:spMkLst>
        </pc:spChg>
        <pc:spChg chg="del">
          <ac:chgData name="Spencer O'Brien" userId="80ae9e4422438cc7" providerId="LiveId" clId="{7D52713E-EB04-4553-95C3-886759126528}" dt="2025-05-18T13:41:19.819" v="85"/>
          <ac:spMkLst>
            <pc:docMk/>
            <pc:sldMk cId="2457250020" sldId="267"/>
            <ac:spMk id="3" creationId="{8BF57C41-BAD1-3EE0-F1BE-E2AD109C9D1B}"/>
          </ac:spMkLst>
        </pc:spChg>
        <pc:picChg chg="add mod">
          <ac:chgData name="Spencer O'Brien" userId="80ae9e4422438cc7" providerId="LiveId" clId="{7D52713E-EB04-4553-95C3-886759126528}" dt="2025-05-18T13:43:36.803" v="135" actId="14100"/>
          <ac:picMkLst>
            <pc:docMk/>
            <pc:sldMk cId="2457250020" sldId="267"/>
            <ac:picMk id="5" creationId="{5BEF20E5-9233-E5C4-295D-793EFFF89D6E}"/>
          </ac:picMkLst>
        </pc:picChg>
      </pc:sldChg>
      <pc:sldChg chg="addSp delSp modSp new mod">
        <pc:chgData name="Spencer O'Brien" userId="80ae9e4422438cc7" providerId="LiveId" clId="{7D52713E-EB04-4553-95C3-886759126528}" dt="2025-05-18T13:45:03.687" v="199" actId="20577"/>
        <pc:sldMkLst>
          <pc:docMk/>
          <pc:sldMk cId="696088410" sldId="268"/>
        </pc:sldMkLst>
        <pc:spChg chg="mod">
          <ac:chgData name="Spencer O'Brien" userId="80ae9e4422438cc7" providerId="LiveId" clId="{7D52713E-EB04-4553-95C3-886759126528}" dt="2025-05-18T13:45:03.687" v="199" actId="20577"/>
          <ac:spMkLst>
            <pc:docMk/>
            <pc:sldMk cId="696088410" sldId="268"/>
            <ac:spMk id="2" creationId="{B6FA7916-4464-EECC-EE96-0B51B6E497C9}"/>
          </ac:spMkLst>
        </pc:spChg>
        <pc:spChg chg="del">
          <ac:chgData name="Spencer O'Brien" userId="80ae9e4422438cc7" providerId="LiveId" clId="{7D52713E-EB04-4553-95C3-886759126528}" dt="2025-05-18T13:41:48.638" v="103"/>
          <ac:spMkLst>
            <pc:docMk/>
            <pc:sldMk cId="696088410" sldId="268"/>
            <ac:spMk id="3" creationId="{5D35551B-89FB-B1E4-9AB9-1B25532B60A3}"/>
          </ac:spMkLst>
        </pc:spChg>
        <pc:spChg chg="add del mod">
          <ac:chgData name="Spencer O'Brien" userId="80ae9e4422438cc7" providerId="LiveId" clId="{7D52713E-EB04-4553-95C3-886759126528}" dt="2025-05-18T13:41:54.588" v="105"/>
          <ac:spMkLst>
            <pc:docMk/>
            <pc:sldMk cId="696088410" sldId="268"/>
            <ac:spMk id="7" creationId="{C2729C29-D6B9-64A6-E13A-829F95F0694A}"/>
          </ac:spMkLst>
        </pc:spChg>
        <pc:picChg chg="add del mod">
          <ac:chgData name="Spencer O'Brien" userId="80ae9e4422438cc7" providerId="LiveId" clId="{7D52713E-EB04-4553-95C3-886759126528}" dt="2025-05-18T13:41:51.679" v="104" actId="478"/>
          <ac:picMkLst>
            <pc:docMk/>
            <pc:sldMk cId="696088410" sldId="268"/>
            <ac:picMk id="5" creationId="{1A176DAE-5A23-28B6-CAC2-3DA4A898118C}"/>
          </ac:picMkLst>
        </pc:picChg>
        <pc:picChg chg="add mod">
          <ac:chgData name="Spencer O'Brien" userId="80ae9e4422438cc7" providerId="LiveId" clId="{7D52713E-EB04-4553-95C3-886759126528}" dt="2025-05-18T13:42:31.762" v="115" actId="14100"/>
          <ac:picMkLst>
            <pc:docMk/>
            <pc:sldMk cId="696088410" sldId="268"/>
            <ac:picMk id="9" creationId="{552C5C59-7F09-E762-765F-30054F8A788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08"/>
            <a:ext cx="9144000" cy="6860308"/>
            <a:chOff x="0" y="-2308"/>
            <a:chExt cx="9144000" cy="6860308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7000"/>
                  </a:schemeClr>
                </a:gs>
                <a:gs pos="69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5689832" y="461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5865092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879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879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8000"/>
                  </a:schemeClr>
                </a:gs>
                <a:gs pos="72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-23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1" y="2222624"/>
            <a:ext cx="5917679" cy="2554758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1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7500385" y="1828799"/>
            <a:ext cx="990599" cy="228659"/>
          </a:xfrm>
        </p:spPr>
        <p:txBody>
          <a:bodyPr anchor="t" anchorCtr="0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6236209" y="3264406"/>
            <a:ext cx="3859795" cy="22866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5279" y="292609"/>
            <a:ext cx="628813" cy="767687"/>
          </a:xfrm>
        </p:spPr>
        <p:txBody>
          <a:bodyPr/>
          <a:lstStyle>
            <a:lvl1pPr>
              <a:defRPr sz="2800" b="0" i="0" baseline="0">
                <a:latin typeface="+mj-lt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7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2308"/>
            <a:ext cx="9144000" cy="6860308"/>
            <a:chOff x="0" y="-2308"/>
            <a:chExt cx="9144000" cy="686030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7000"/>
                  </a:schemeClr>
                </a:gs>
                <a:gs pos="69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461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65092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879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879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8000"/>
                  </a:schemeClr>
                </a:gs>
                <a:gs pos="72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9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-23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961453"/>
            <a:ext cx="6422002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528191"/>
            <a:ext cx="6422003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29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-2308"/>
            <a:ext cx="9144000" cy="6860308"/>
            <a:chOff x="0" y="-2308"/>
            <a:chExt cx="9144000" cy="686030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7000"/>
                  </a:schemeClr>
                </a:gs>
                <a:gs pos="69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5689832" y="461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6299432" y="5865092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879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6879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8000"/>
                  </a:schemeClr>
                </a:gs>
                <a:gs pos="72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Rectangle 13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-23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7100"/>
            <a:ext cx="6422004" cy="1653117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509006"/>
            <a:ext cx="6422003" cy="2515873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14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-2308"/>
            <a:ext cx="9144000" cy="6860308"/>
            <a:chOff x="0" y="-2308"/>
            <a:chExt cx="9144000" cy="686030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7000"/>
                  </a:schemeClr>
                </a:gs>
                <a:gs pos="69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461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65092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6879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879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8000"/>
                  </a:schemeClr>
                </a:gs>
                <a:gs pos="72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6" name="Freeform 35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-23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" name="TextBox 9"/>
          <p:cNvSpPr txBox="1"/>
          <p:nvPr/>
        </p:nvSpPr>
        <p:spPr>
          <a:xfrm>
            <a:off x="644721" y="654263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8000" dirty="0"/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27454" y="2900539"/>
            <a:ext cx="5389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80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59" y="914401"/>
            <a:ext cx="6160385" cy="289487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87279" y="3814473"/>
            <a:ext cx="5646142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5"/>
            <a:ext cx="6422005" cy="102406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05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08"/>
            <a:ext cx="9144000" cy="6860308"/>
            <a:chOff x="0" y="-2308"/>
            <a:chExt cx="9144000" cy="686030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7000"/>
                  </a:schemeClr>
                </a:gs>
                <a:gs pos="69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461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65092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879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879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8000"/>
                  </a:schemeClr>
                </a:gs>
                <a:gs pos="72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11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-23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2057399"/>
            <a:ext cx="6422004" cy="209550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159399"/>
            <a:ext cx="6422004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2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884" y="927101"/>
            <a:ext cx="6423592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8884" y="2489199"/>
            <a:ext cx="231098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8884" y="3147164"/>
            <a:ext cx="2310988" cy="287771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8471" y="2489201"/>
            <a:ext cx="232675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2" y="3147164"/>
            <a:ext cx="2326750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63820" y="2489200"/>
            <a:ext cx="2313740" cy="657961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3820" y="3147162"/>
            <a:ext cx="2313739" cy="2888368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3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36973"/>
            <a:ext cx="6423592" cy="699992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39" y="4188546"/>
            <a:ext cx="2314064" cy="649011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21261" y="2489200"/>
            <a:ext cx="2012937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8" y="4837558"/>
            <a:ext cx="2309280" cy="1187322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4317" y="4188546"/>
            <a:ext cx="2330903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16"/>
          </p:nvPr>
        </p:nvSpPr>
        <p:spPr>
          <a:xfrm>
            <a:off x="3550622" y="2489200"/>
            <a:ext cx="2025182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04317" y="4846509"/>
            <a:ext cx="2330904" cy="1178372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63820" y="4184814"/>
            <a:ext cx="229949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17"/>
          </p:nvPr>
        </p:nvSpPr>
        <p:spPr>
          <a:xfrm>
            <a:off x="6104945" y="2489200"/>
            <a:ext cx="2018839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63820" y="4846510"/>
            <a:ext cx="2299492" cy="118902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14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441" y="2489200"/>
            <a:ext cx="6343201" cy="35306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544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308"/>
            <a:ext cx="9144000" cy="6860308"/>
            <a:chOff x="0" y="-2308"/>
            <a:chExt cx="9144000" cy="686030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7000"/>
                  </a:schemeClr>
                </a:gs>
                <a:gs pos="69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461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65092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879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879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8000"/>
                  </a:schemeClr>
                </a:gs>
                <a:gs pos="72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Rectangle 6"/>
            <p:cNvSpPr/>
            <p:nvPr/>
          </p:nvSpPr>
          <p:spPr>
            <a:xfrm>
              <a:off x="414867" y="402165"/>
              <a:ext cx="46105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7"/>
            <p:cNvSpPr/>
            <p:nvPr/>
          </p:nvSpPr>
          <p:spPr bwMode="gray">
            <a:xfrm rot="5400000">
              <a:off x="1299309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-23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68970" y="1447799"/>
            <a:ext cx="1119474" cy="457199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8235" y="1447799"/>
            <a:ext cx="4435439" cy="4571999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12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107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-2308"/>
            <a:ext cx="9144000" cy="6860308"/>
            <a:chOff x="0" y="-2308"/>
            <a:chExt cx="9144000" cy="686030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7000"/>
                  </a:schemeClr>
                </a:gs>
                <a:gs pos="69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461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65092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879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879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8000"/>
                  </a:schemeClr>
                </a:gs>
                <a:gs pos="72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Rectangle 6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7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-23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2257588"/>
            <a:ext cx="3101765" cy="3020343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54653" cy="302034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73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199"/>
            <a:ext cx="3636980" cy="353060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489199"/>
            <a:ext cx="3636981" cy="35306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18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3636979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1" y="3248490"/>
            <a:ext cx="3636978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80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8490"/>
            <a:ext cx="3636979" cy="277131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26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79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29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2308"/>
            <a:ext cx="9144000" cy="6860308"/>
            <a:chOff x="0" y="-2308"/>
            <a:chExt cx="9144000" cy="686030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7000"/>
                  </a:schemeClr>
                </a:gs>
                <a:gs pos="69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461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65092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879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879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8000"/>
                  </a:schemeClr>
                </a:gs>
                <a:gs pos="72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-23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97437"/>
            <a:ext cx="2712589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52881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086844"/>
            <a:ext cx="2712590" cy="292541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95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-2308"/>
            <a:ext cx="9144000" cy="6860308"/>
            <a:chOff x="0" y="-2308"/>
            <a:chExt cx="9144000" cy="686030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7000"/>
                  </a:schemeClr>
                </a:gs>
                <a:gs pos="69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461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65092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879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879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8000"/>
                  </a:schemeClr>
                </a:gs>
                <a:gs pos="72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-23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362190"/>
            <a:ext cx="2987087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1591" y="3088562"/>
            <a:ext cx="3001938" cy="244863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4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08"/>
            <a:ext cx="9144000" cy="6860308"/>
            <a:chOff x="0" y="-2308"/>
            <a:chExt cx="9144000" cy="6860308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rcRect/>
              <a:stretch>
                <a:fillRect l="-16667" r="-1666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7000"/>
                  </a:schemeClr>
                </a:gs>
                <a:gs pos="69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4618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65092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879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6879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8000"/>
                  </a:schemeClr>
                </a:gs>
                <a:gs pos="72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/>
            <p:cNvSpPr/>
            <p:nvPr/>
          </p:nvSpPr>
          <p:spPr bwMode="gray">
            <a:xfrm>
              <a:off x="485023" y="1854142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-2308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3564" y="925605"/>
            <a:ext cx="6346078" cy="7113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2489200"/>
            <a:ext cx="6343201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2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71444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5/18/2025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90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Strategic Energy Shield (SES)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t>Powering the Next Century of Civilization</a:t>
            </a:r>
          </a:p>
          <a:p>
            <a:r>
              <a:t>Spencer O'Brien | spencer@nocturnalsecurity.io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Funding 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$1.5M pre-seed</a:t>
            </a:r>
            <a:r>
              <a:rPr lang="en-US" dirty="0"/>
              <a:t> capital</a:t>
            </a:r>
            <a:r>
              <a:rPr dirty="0"/>
              <a:t> to complete orbital simulation, engineering modeling, and final patent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A571F-E05F-8DD1-71F6-2A9689BD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Aerial Concept Drawing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EF20E5-9233-E5C4-295D-793EFFF89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187" y="2321627"/>
            <a:ext cx="6639626" cy="4346368"/>
          </a:xfrm>
        </p:spPr>
      </p:pic>
    </p:spTree>
    <p:extLst>
      <p:ext uri="{BB962C8B-B14F-4D97-AF65-F5344CB8AC3E}">
        <p14:creationId xmlns:p14="http://schemas.microsoft.com/office/powerpoint/2010/main" val="2457250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A7916-4464-EECC-EE96-0B51B6E49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Bay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52C5C59-7F09-E762-765F-30054F8A7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0655" y="2226624"/>
            <a:ext cx="6988628" cy="4488873"/>
          </a:xfrm>
        </p:spPr>
      </p:pic>
    </p:spTree>
    <p:extLst>
      <p:ext uri="{BB962C8B-B14F-4D97-AF65-F5344CB8AC3E}">
        <p14:creationId xmlns:p14="http://schemas.microsoft.com/office/powerpoint/2010/main" val="696088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Contact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Spencer O'Brien</a:t>
            </a:r>
          </a:p>
          <a:p>
            <a:r>
              <a:rPr dirty="0"/>
              <a:t>Founder, Nocturnal Security</a:t>
            </a:r>
          </a:p>
          <a:p>
            <a:r>
              <a:rPr dirty="0"/>
              <a:t>spencer@nocturnalsecurity.io</a:t>
            </a:r>
          </a:p>
          <a:p>
            <a:r>
              <a:rPr dirty="0"/>
              <a:t>www.nocturnalsecurity.io</a:t>
            </a:r>
          </a:p>
          <a:p>
            <a:r>
              <a:rPr dirty="0"/>
              <a:t>linkedin.com/in/spencer-o-</a:t>
            </a:r>
            <a:r>
              <a:rPr dirty="0" err="1"/>
              <a:t>brien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Fossil fuel dependency persists</a:t>
            </a:r>
          </a:p>
          <a:p>
            <a:r>
              <a:t>• Solar &amp; wind are weather- and terrain-dependent</a:t>
            </a:r>
          </a:p>
          <a:p>
            <a:r>
              <a:t>• AI &amp; HPC power demand rising exponentially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SES: A space-based solar array</a:t>
            </a:r>
          </a:p>
          <a:p>
            <a:r>
              <a:t>• Collects energy in orbit, beams it to Earth and Mars</a:t>
            </a:r>
          </a:p>
          <a:p>
            <a:r>
              <a:t>• Uninterrupted global power delivery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The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• Massive modular solar structure</a:t>
            </a:r>
          </a:p>
          <a:p>
            <a:r>
              <a:rPr dirty="0"/>
              <a:t>• Wireless power transmission</a:t>
            </a:r>
          </a:p>
          <a:p>
            <a:r>
              <a:rPr dirty="0"/>
              <a:t>• Robotics + human orbit teams assemble it in stages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SpaceX and others have reduced launch costs</a:t>
            </a:r>
          </a:p>
          <a:p>
            <a:r>
              <a:t>• Climate urgency + AI energy boom</a:t>
            </a:r>
          </a:p>
          <a:p>
            <a:r>
              <a:t>• U.S. needs strategic energy advantage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Technology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4,178 km² orbital array</a:t>
            </a:r>
          </a:p>
          <a:p>
            <a:r>
              <a:t>• Modular thruster positioning</a:t>
            </a:r>
          </a:p>
          <a:p>
            <a:r>
              <a:t>• Laser/microwave power beaming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Business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• </a:t>
            </a:r>
            <a:r>
              <a:rPr lang="en-US" dirty="0"/>
              <a:t>Private</a:t>
            </a:r>
            <a:r>
              <a:rPr dirty="0"/>
              <a:t> energy contracts</a:t>
            </a:r>
          </a:p>
          <a:p>
            <a:r>
              <a:rPr dirty="0"/>
              <a:t>• Licensing to allies</a:t>
            </a:r>
          </a:p>
          <a:p>
            <a:r>
              <a:rPr dirty="0"/>
              <a:t>• Long-term energy-as-a-service (EaaS) </a:t>
            </a:r>
            <a:r>
              <a:t>deals</a:t>
            </a:r>
            <a:r>
              <a:rPr lang="en-US"/>
              <a:t> </a:t>
            </a:r>
            <a:endParaRPr lang="en-US"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Market &amp; Competition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$2T+ U.S. energy market</a:t>
            </a:r>
          </a:p>
          <a:p>
            <a:r>
              <a:t>• No full-orbit competitors</a:t>
            </a:r>
          </a:p>
          <a:p>
            <a:r>
              <a:t>• Unique national strategic value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Progress &amp; 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• Provisional patent filed April 2025</a:t>
            </a:r>
          </a:p>
          <a:p>
            <a:r>
              <a:t>• Self-funded MVP underway</a:t>
            </a:r>
          </a:p>
          <a:p>
            <a:r>
              <a:t>• Outreach to early investors and partners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tint val="100000"/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</TotalTime>
  <Words>237</Words>
  <Application>Microsoft Office PowerPoint</Application>
  <PresentationFormat>On-screen Show (4:3)</PresentationFormat>
  <Paragraphs>45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Century Gothic</vt:lpstr>
      <vt:lpstr>Wingdings 3</vt:lpstr>
      <vt:lpstr>Ion Boardroom</vt:lpstr>
      <vt:lpstr>Strategic Energy Shield (SES)</vt:lpstr>
      <vt:lpstr>The Problem</vt:lpstr>
      <vt:lpstr>The Vision</vt:lpstr>
      <vt:lpstr>The Solution</vt:lpstr>
      <vt:lpstr>Why Now</vt:lpstr>
      <vt:lpstr>Technology</vt:lpstr>
      <vt:lpstr>Business Model</vt:lpstr>
      <vt:lpstr>Market &amp; Competition</vt:lpstr>
      <vt:lpstr>Progress &amp; IP</vt:lpstr>
      <vt:lpstr>Funding Ask</vt:lpstr>
      <vt:lpstr>Aerial Concept Drawing</vt:lpstr>
      <vt:lpstr>Assembly Bay</vt:lpstr>
      <vt:lpstr>Contact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Spencer O'Brien</cp:lastModifiedBy>
  <cp:revision>1</cp:revision>
  <dcterms:created xsi:type="dcterms:W3CDTF">2013-01-27T09:14:16Z</dcterms:created>
  <dcterms:modified xsi:type="dcterms:W3CDTF">2025-05-18T13:47:49Z</dcterms:modified>
  <cp:category/>
</cp:coreProperties>
</file>